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B72"/>
    <a:srgbClr val="677052"/>
    <a:srgbClr val="6F706E"/>
    <a:srgbClr val="7C6767"/>
    <a:srgbClr val="7C6262"/>
    <a:srgbClr val="A5B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9340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48633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7652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504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HK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7357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7953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9995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897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7851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56509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4498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EF36658-44A8-44CE-BC30-627BD95F2D6A}" type="datetimeFigureOut">
              <a:rPr lang="zh-HK" altLang="en-US" smtClean="0"/>
              <a:t>29/12/2016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1FE6EC-502C-4334-A6E9-636EC986F21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5796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進階網路媒體設計</a:t>
            </a:r>
            <a:br>
              <a:rPr lang="en-US" altLang="zh-TW" dirty="0"/>
            </a:br>
            <a:r>
              <a:rPr lang="zh-TW" altLang="en-US" dirty="0"/>
              <a:t>個人期末作業</a:t>
            </a:r>
            <a:endParaRPr lang="zh-HK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05096055</a:t>
            </a:r>
            <a:r>
              <a:rPr lang="zh-TW" altLang="en-US" dirty="0"/>
              <a:t> 陳章瑋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00398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13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HK" altLang="en-US" dirty="0"/>
              <a:t>主題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建立一個網頁介紹</a:t>
            </a:r>
            <a:r>
              <a:rPr lang="zh-HK" altLang="en-US" dirty="0"/>
              <a:t>憲光二村</a:t>
            </a:r>
            <a:endParaRPr lang="zh-HK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88" y="1971674"/>
            <a:ext cx="5843588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28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21267" y="-36393"/>
            <a:ext cx="12192000" cy="6857999"/>
          </a:xfrm>
          <a:prstGeom prst="rect">
            <a:avLst/>
          </a:prstGeom>
        </p:spPr>
      </p:pic>
      <p:sp>
        <p:nvSpPr>
          <p:cNvPr id="13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網頁架構</a:t>
            </a:r>
            <a:endParaRPr lang="zh-HK" altLang="en-US" dirty="0"/>
          </a:p>
        </p:txBody>
      </p:sp>
      <p:sp>
        <p:nvSpPr>
          <p:cNvPr id="6" name="矩形: 圓角 5"/>
          <p:cNvSpPr/>
          <p:nvPr/>
        </p:nvSpPr>
        <p:spPr>
          <a:xfrm>
            <a:off x="4326341" y="1827980"/>
            <a:ext cx="2588525" cy="750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首頁</a:t>
            </a:r>
            <a:endParaRPr lang="zh-HK" altLang="en-US" dirty="0"/>
          </a:p>
        </p:txBody>
      </p:sp>
      <p:sp>
        <p:nvSpPr>
          <p:cNvPr id="7" name="矩形: 圓角 6"/>
          <p:cNvSpPr/>
          <p:nvPr/>
        </p:nvSpPr>
        <p:spPr>
          <a:xfrm>
            <a:off x="413982" y="3252716"/>
            <a:ext cx="2333767" cy="791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K" altLang="en-US" dirty="0"/>
              <a:t>參觀資訊</a:t>
            </a:r>
            <a:endParaRPr lang="zh-HK" altLang="en-US" dirty="0"/>
          </a:p>
        </p:txBody>
      </p:sp>
      <p:sp>
        <p:nvSpPr>
          <p:cNvPr id="15" name="矩形: 圓角 14"/>
          <p:cNvSpPr/>
          <p:nvPr/>
        </p:nvSpPr>
        <p:spPr>
          <a:xfrm>
            <a:off x="3286836" y="3293660"/>
            <a:ext cx="2588525" cy="750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認識憲光</a:t>
            </a:r>
            <a:endParaRPr lang="zh-HK" altLang="en-US" dirty="0"/>
          </a:p>
        </p:txBody>
      </p:sp>
      <p:sp>
        <p:nvSpPr>
          <p:cNvPr id="16" name="矩形: 圓角 15"/>
          <p:cNvSpPr/>
          <p:nvPr/>
        </p:nvSpPr>
        <p:spPr>
          <a:xfrm>
            <a:off x="6344628" y="3302758"/>
            <a:ext cx="2588525" cy="750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憲光生活點滴</a:t>
            </a:r>
            <a:endParaRPr lang="zh-HK" altLang="en-US" dirty="0"/>
          </a:p>
        </p:txBody>
      </p:sp>
      <p:sp>
        <p:nvSpPr>
          <p:cNvPr id="17" name="矩形: 圓角 16"/>
          <p:cNvSpPr/>
          <p:nvPr/>
        </p:nvSpPr>
        <p:spPr>
          <a:xfrm>
            <a:off x="9255360" y="3311856"/>
            <a:ext cx="2588525" cy="750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聯絡我們</a:t>
            </a:r>
            <a:endParaRPr lang="zh-HK" altLang="en-US" dirty="0"/>
          </a:p>
        </p:txBody>
      </p:sp>
      <p:cxnSp>
        <p:nvCxnSpPr>
          <p:cNvPr id="11" name="直線接點 10"/>
          <p:cNvCxnSpPr>
            <a:stCxn id="6" idx="2"/>
          </p:cNvCxnSpPr>
          <p:nvPr/>
        </p:nvCxnSpPr>
        <p:spPr>
          <a:xfrm flipH="1">
            <a:off x="5620603" y="2578607"/>
            <a:ext cx="1" cy="2737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1633182" y="2856931"/>
            <a:ext cx="3987421" cy="454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endCxn id="7" idx="0"/>
          </p:cNvCxnSpPr>
          <p:nvPr/>
        </p:nvCxnSpPr>
        <p:spPr>
          <a:xfrm flipV="1">
            <a:off x="1580865" y="3252716"/>
            <a:ext cx="1" cy="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15" idx="0"/>
          </p:cNvCxnSpPr>
          <p:nvPr/>
        </p:nvCxnSpPr>
        <p:spPr>
          <a:xfrm flipH="1" flipV="1">
            <a:off x="4579218" y="2879677"/>
            <a:ext cx="1881" cy="4139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5620603" y="2852382"/>
            <a:ext cx="4952264" cy="272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endCxn id="17" idx="0"/>
          </p:cNvCxnSpPr>
          <p:nvPr/>
        </p:nvCxnSpPr>
        <p:spPr>
          <a:xfrm>
            <a:off x="10549622" y="2884227"/>
            <a:ext cx="1" cy="4276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16" idx="0"/>
          </p:cNvCxnSpPr>
          <p:nvPr/>
        </p:nvCxnSpPr>
        <p:spPr>
          <a:xfrm flipV="1">
            <a:off x="7638891" y="2829635"/>
            <a:ext cx="0" cy="4731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 flipV="1">
            <a:off x="1642184" y="2879677"/>
            <a:ext cx="1" cy="377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19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13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顔色設定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608144"/>
          </a:xfrm>
        </p:spPr>
        <p:txBody>
          <a:bodyPr>
            <a:normAutofit/>
          </a:bodyPr>
          <a:lstStyle/>
          <a:p>
            <a:r>
              <a:rPr lang="zh-TW" altLang="en-US" dirty="0"/>
              <a:t>當初希望做出懷舊的風格</a:t>
            </a:r>
            <a:r>
              <a:rPr lang="en-US" altLang="zh-TW" dirty="0"/>
              <a:t>,</a:t>
            </a:r>
            <a:r>
              <a:rPr lang="zh-TW" altLang="en-US" dirty="0"/>
              <a:t>經過幾次的配色</a:t>
            </a:r>
            <a:r>
              <a:rPr lang="en-US" altLang="zh-TW" dirty="0"/>
              <a:t>,</a:t>
            </a:r>
            <a:r>
              <a:rPr lang="zh-TW" altLang="en-US" dirty="0"/>
              <a:t>結果不符合預期的效果</a:t>
            </a:r>
            <a:endParaRPr lang="en-US" altLang="zh-TW" dirty="0"/>
          </a:p>
          <a:p>
            <a:endParaRPr lang="zh-HK" altLang="en-US" dirty="0"/>
          </a:p>
        </p:txBody>
      </p:sp>
      <p:sp>
        <p:nvSpPr>
          <p:cNvPr id="5" name="矩形: 圓角 4"/>
          <p:cNvSpPr/>
          <p:nvPr/>
        </p:nvSpPr>
        <p:spPr>
          <a:xfrm>
            <a:off x="1502734" y="2877878"/>
            <a:ext cx="900223" cy="900223"/>
          </a:xfrm>
          <a:prstGeom prst="roundRect">
            <a:avLst/>
          </a:prstGeom>
          <a:solidFill>
            <a:srgbClr val="7C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: 圓角 10"/>
          <p:cNvSpPr/>
          <p:nvPr/>
        </p:nvSpPr>
        <p:spPr>
          <a:xfrm>
            <a:off x="2580202" y="2877878"/>
            <a:ext cx="900223" cy="900223"/>
          </a:xfrm>
          <a:prstGeom prst="roundRect">
            <a:avLst/>
          </a:prstGeom>
          <a:solidFill>
            <a:srgbClr val="7C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: 圓角 14"/>
          <p:cNvSpPr/>
          <p:nvPr/>
        </p:nvSpPr>
        <p:spPr>
          <a:xfrm>
            <a:off x="3657670" y="2877877"/>
            <a:ext cx="900223" cy="900223"/>
          </a:xfrm>
          <a:prstGeom prst="roundRect">
            <a:avLst/>
          </a:prstGeom>
          <a:solidFill>
            <a:srgbClr val="6F7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矩形: 圓角 15"/>
          <p:cNvSpPr/>
          <p:nvPr/>
        </p:nvSpPr>
        <p:spPr>
          <a:xfrm>
            <a:off x="4735138" y="2877876"/>
            <a:ext cx="900223" cy="900223"/>
          </a:xfrm>
          <a:prstGeom prst="roundRect">
            <a:avLst/>
          </a:prstGeom>
          <a:solidFill>
            <a:srgbClr val="677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7" name="矩形: 圓角 16"/>
          <p:cNvSpPr/>
          <p:nvPr/>
        </p:nvSpPr>
        <p:spPr>
          <a:xfrm>
            <a:off x="5812606" y="2877876"/>
            <a:ext cx="900223" cy="900223"/>
          </a:xfrm>
          <a:prstGeom prst="roundRect">
            <a:avLst/>
          </a:prstGeom>
          <a:solidFill>
            <a:srgbClr val="726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內容版面配置區 2"/>
          <p:cNvSpPr txBox="1">
            <a:spLocks/>
          </p:cNvSpPr>
          <p:nvPr/>
        </p:nvSpPr>
        <p:spPr>
          <a:xfrm>
            <a:off x="1103967" y="4382604"/>
            <a:ext cx="10058400" cy="608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最後決定以白色為主色調</a:t>
            </a:r>
            <a:r>
              <a:rPr lang="en-US" altLang="zh-TW" dirty="0"/>
              <a:t>,</a:t>
            </a:r>
            <a:r>
              <a:rPr lang="zh-TW" altLang="en-US" dirty="0"/>
              <a:t>令人有一種簡潔的感覺</a:t>
            </a:r>
            <a:endParaRPr lang="zh-HK" altLang="en-US" dirty="0"/>
          </a:p>
        </p:txBody>
      </p:sp>
      <p:sp>
        <p:nvSpPr>
          <p:cNvPr id="19" name="矩形: 圓角 18"/>
          <p:cNvSpPr/>
          <p:nvPr/>
        </p:nvSpPr>
        <p:spPr>
          <a:xfrm>
            <a:off x="2580201" y="4940963"/>
            <a:ext cx="900223" cy="900223"/>
          </a:xfrm>
          <a:prstGeom prst="roundRect">
            <a:avLst/>
          </a:prstGeom>
          <a:solidFill>
            <a:srgbClr val="677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: 圓角 19"/>
          <p:cNvSpPr/>
          <p:nvPr/>
        </p:nvSpPr>
        <p:spPr>
          <a:xfrm>
            <a:off x="1466499" y="4940962"/>
            <a:ext cx="900223" cy="9002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1" name="矩形: 圓角 20"/>
          <p:cNvSpPr/>
          <p:nvPr/>
        </p:nvSpPr>
        <p:spPr>
          <a:xfrm>
            <a:off x="4855244" y="4969411"/>
            <a:ext cx="900223" cy="9002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2" name="矩形: 圓角 21"/>
          <p:cNvSpPr/>
          <p:nvPr/>
        </p:nvSpPr>
        <p:spPr>
          <a:xfrm>
            <a:off x="3743657" y="4965855"/>
            <a:ext cx="900223" cy="9002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42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13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首頁</a:t>
            </a:r>
            <a:endParaRPr lang="zh-HK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71" y="2143239"/>
            <a:ext cx="8017346" cy="3824174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826" y="2158939"/>
            <a:ext cx="3518556" cy="380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0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13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HK" altLang="en-US" dirty="0"/>
              <a:t>參觀資訊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7" y="2383052"/>
            <a:ext cx="7975614" cy="37990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113" y="2275313"/>
            <a:ext cx="2756125" cy="42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9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13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認識憲光</a:t>
            </a:r>
            <a:endParaRPr lang="zh-HK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8" y="2210269"/>
            <a:ext cx="8108250" cy="3867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37" y="2210269"/>
            <a:ext cx="2660411" cy="40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29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13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憲光生活點滴</a:t>
            </a:r>
            <a:endParaRPr lang="zh-HK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2224088"/>
            <a:ext cx="7806030" cy="37182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570" y="1905000"/>
            <a:ext cx="2772678" cy="424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62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13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/>
              <a:t>聯絡我們</a:t>
            </a:r>
            <a:endParaRPr lang="zh-HK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189" y="2338317"/>
            <a:ext cx="2565658" cy="39205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00" y="2338317"/>
            <a:ext cx="7652311" cy="36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41</TotalTime>
  <Words>73</Words>
  <Application>Microsoft Office PowerPoint</Application>
  <PresentationFormat>寬螢幕</PresentationFormat>
  <Paragraphs>18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微軟正黑體</vt:lpstr>
      <vt:lpstr>標楷體</vt:lpstr>
      <vt:lpstr>Calibri</vt:lpstr>
      <vt:lpstr>Rockwell</vt:lpstr>
      <vt:lpstr>Rockwell Condensed</vt:lpstr>
      <vt:lpstr>Rockwell Extra Bold</vt:lpstr>
      <vt:lpstr>Wingdings</vt:lpstr>
      <vt:lpstr>木刻字型</vt:lpstr>
      <vt:lpstr>進階網路媒體設計 個人期末作業</vt:lpstr>
      <vt:lpstr>主題</vt:lpstr>
      <vt:lpstr>網頁架構</vt:lpstr>
      <vt:lpstr>顔色設定</vt:lpstr>
      <vt:lpstr>首頁</vt:lpstr>
      <vt:lpstr>參觀資訊</vt:lpstr>
      <vt:lpstr>認識憲光</vt:lpstr>
      <vt:lpstr>憲光生活點滴</vt:lpstr>
      <vt:lpstr>聯絡我們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進階網路媒體設計 個人期末作業</dc:title>
  <dc:creator>Cheung Wai Chan</dc:creator>
  <cp:lastModifiedBy>Cheung Wai Chan</cp:lastModifiedBy>
  <cp:revision>14</cp:revision>
  <dcterms:created xsi:type="dcterms:W3CDTF">2016-12-28T18:41:07Z</dcterms:created>
  <dcterms:modified xsi:type="dcterms:W3CDTF">2016-12-28T19:22:58Z</dcterms:modified>
</cp:coreProperties>
</file>